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3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75ee7e0af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875ee7e0af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0dc9e4c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0dc9e4c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0dc9e4c8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0dc9e4c8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371600" y="2914650"/>
            <a:ext cx="64008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>
  <p:cSld name="Titre et texte vertical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457200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>
  <p:cSld name="Titre vertical et tex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6629400" y="0"/>
            <a:ext cx="2057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457200" y="205978"/>
            <a:ext cx="6019800" cy="4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>
  <p:cSld name="En-tête de sec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2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200150"/>
            <a:ext cx="4038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–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–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»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192608"/>
            <a:ext cx="82296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076599"/>
            <a:ext cx="40401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  <a:defRPr b="1" i="0" sz="2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V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>
  <p:cSld name="Contenu avec légen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57200" y="0"/>
            <a:ext cx="30084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3575050" y="204788"/>
            <a:ext cx="5111700" cy="4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>
  <p:cSld name="Image avec légen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700"/>
              </a:spcBef>
              <a:spcAft>
                <a:spcPts val="0"/>
              </a:spcAft>
              <a:buSzPts val="32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015775" y="251075"/>
            <a:ext cx="3789300" cy="4701000"/>
          </a:xfrm>
          <a:prstGeom prst="rect">
            <a:avLst/>
          </a:prstGeom>
          <a:solidFill>
            <a:srgbClr val="00B5C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189475" y="1613400"/>
            <a:ext cx="34419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Comment suivre la démarche sobriété numérique dans mon entreprise  ?</a:t>
            </a:r>
            <a:endParaRPr sz="1500">
              <a:solidFill>
                <a:srgbClr val="3F3F3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310836" y="4301150"/>
            <a:ext cx="3199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 Laurent Eskenazi et Eric Fourboul - BOAVISTA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77300" y="3430275"/>
            <a:ext cx="4692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>
                <a:solidFill>
                  <a:srgbClr val="FFFFFF"/>
                </a:solidFill>
                <a:highlight>
                  <a:srgbClr val="E40428"/>
                </a:highlight>
                <a:latin typeface="Montserrat"/>
                <a:ea typeface="Montserrat"/>
                <a:cs typeface="Montserrat"/>
                <a:sym typeface="Montserrat"/>
              </a:rPr>
              <a:t> Jeudi 17 juin de 9h00 à 10h20</a:t>
            </a:r>
            <a:endParaRPr b="1" i="1" sz="1800">
              <a:solidFill>
                <a:srgbClr val="FFFFFF"/>
              </a:solidFill>
              <a:highlight>
                <a:srgbClr val="E4042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>
                <a:solidFill>
                  <a:srgbClr val="FFFFFF"/>
                </a:solidFill>
                <a:highlight>
                  <a:srgbClr val="00B5C4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1800">
              <a:solidFill>
                <a:srgbClr val="FFFFFF"/>
              </a:solidFill>
              <a:highlight>
                <a:srgbClr val="00B5C4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167611" y="542950"/>
            <a:ext cx="3199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00" y="3951075"/>
            <a:ext cx="4692751" cy="101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5310836" y="494425"/>
            <a:ext cx="3199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 kit #Sobriété et Responsabilité Numérique</a:t>
            </a:r>
            <a:endParaRPr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11020" l="11656" r="11502" t="9469"/>
          <a:stretch/>
        </p:blipFill>
        <p:spPr>
          <a:xfrm>
            <a:off x="1166475" y="251075"/>
            <a:ext cx="2872800" cy="29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103550" y="4905975"/>
            <a:ext cx="530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800">
                <a:latin typeface="Calibri"/>
                <a:ea typeface="Calibri"/>
                <a:cs typeface="Calibri"/>
                <a:sym typeface="Calibri"/>
              </a:rPr>
              <a:t>Crédit image : storyset.com</a:t>
            </a:r>
            <a:endParaRPr i="1"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0" y="0"/>
            <a:ext cx="488400" cy="1323900"/>
          </a:xfrm>
          <a:prstGeom prst="rect">
            <a:avLst/>
          </a:prstGeom>
          <a:solidFill>
            <a:srgbClr val="00B5C4"/>
          </a:solidFill>
          <a:ln cap="flat" cmpd="sng" w="9525">
            <a:solidFill>
              <a:srgbClr val="00B5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5C4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100" y="125500"/>
            <a:ext cx="883025" cy="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746200" y="455750"/>
            <a:ext cx="60693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Montserrat"/>
                <a:ea typeface="Montserrat"/>
                <a:cs typeface="Montserrat"/>
                <a:sym typeface="Montserrat"/>
              </a:rPr>
              <a:t>VOTRE</a:t>
            </a:r>
            <a:r>
              <a:rPr b="1" lang="fr-FR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-FR" sz="2400">
                <a:solidFill>
                  <a:srgbClr val="00B5C4"/>
                </a:solidFill>
                <a:latin typeface="Montserrat"/>
                <a:ea typeface="Montserrat"/>
                <a:cs typeface="Montserrat"/>
                <a:sym typeface="Montserrat"/>
              </a:rPr>
              <a:t>TITRE ICI</a:t>
            </a:r>
            <a:endParaRPr b="1" sz="2400">
              <a:solidFill>
                <a:srgbClr val="00B5C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93800" y="1140425"/>
            <a:ext cx="8274900" cy="3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F18932"/>
                </a:solidFill>
                <a:latin typeface="Montserrat"/>
                <a:ea typeface="Montserrat"/>
                <a:cs typeface="Montserrat"/>
                <a:sym typeface="Montserrat"/>
              </a:rPr>
              <a:t>Sous titre</a:t>
            </a:r>
            <a:endParaRPr>
              <a:solidFill>
                <a:srgbClr val="F189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300"/>
              <a:buFont typeface="Montserrat"/>
              <a:buChar char="✓"/>
            </a:pPr>
            <a:r>
              <a:rPr lang="fr-FR" sz="1300">
                <a:latin typeface="Montserrat"/>
                <a:ea typeface="Montserrat"/>
                <a:cs typeface="Montserrat"/>
                <a:sym typeface="Montserrat"/>
              </a:rPr>
              <a:t>Liste à puces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428"/>
              </a:buClr>
              <a:buSzPts val="1300"/>
              <a:buFont typeface="Montserrat"/>
              <a:buChar char="✓"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6553200" y="4803219"/>
            <a:ext cx="2133600" cy="2019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0" y="0"/>
            <a:ext cx="488400" cy="1323900"/>
          </a:xfrm>
          <a:prstGeom prst="rect">
            <a:avLst/>
          </a:prstGeom>
          <a:solidFill>
            <a:srgbClr val="F18932"/>
          </a:solidFill>
          <a:ln cap="flat" cmpd="sng" w="9525">
            <a:solidFill>
              <a:srgbClr val="F189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18932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100" y="125500"/>
            <a:ext cx="883025" cy="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746200" y="455750"/>
            <a:ext cx="60693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Montserrat"/>
                <a:ea typeface="Montserrat"/>
                <a:cs typeface="Montserrat"/>
                <a:sym typeface="Montserrat"/>
              </a:rPr>
              <a:t>VOTRE </a:t>
            </a:r>
            <a:r>
              <a:rPr b="1" lang="fr-FR" sz="2400">
                <a:solidFill>
                  <a:srgbClr val="F18932"/>
                </a:solidFill>
                <a:latin typeface="Montserrat"/>
                <a:ea typeface="Montserrat"/>
                <a:cs typeface="Montserrat"/>
                <a:sym typeface="Montserrat"/>
              </a:rPr>
              <a:t>TITRE ICI</a:t>
            </a:r>
            <a:endParaRPr b="1" sz="2400">
              <a:solidFill>
                <a:srgbClr val="F189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93800" y="1140425"/>
            <a:ext cx="8274900" cy="3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00B5C4"/>
                </a:solidFill>
                <a:latin typeface="Montserrat"/>
                <a:ea typeface="Montserrat"/>
                <a:cs typeface="Montserrat"/>
                <a:sym typeface="Montserrat"/>
              </a:rPr>
              <a:t>Sous titre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latin typeface="Montserrat"/>
                <a:ea typeface="Montserrat"/>
                <a:cs typeface="Montserrat"/>
                <a:sym typeface="Montserrat"/>
              </a:rPr>
              <a:t>Votre texte ici 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